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664" autoAdjust="0"/>
  </p:normalViewPr>
  <p:slideViewPr>
    <p:cSldViewPr>
      <p:cViewPr varScale="1">
        <p:scale>
          <a:sx n="78" d="100"/>
          <a:sy n="78" d="100"/>
        </p:scale>
        <p:origin x="-3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716B-BA7C-4B4C-B5DB-91F0A742810E}" type="datetimeFigureOut">
              <a:rPr lang="en-US" smtClean="0"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71C0-298A-4D3F-83ED-A57604D61D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 l="12500" t="3125" r="12500" b="30208"/>
          <a:stretch>
            <a:fillRect/>
          </a:stretch>
        </p:blipFill>
        <p:spPr bwMode="auto">
          <a:xfrm>
            <a:off x="0" y="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>
          <a:xfrm>
            <a:off x="228600" y="4267200"/>
            <a:ext cx="11430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1295400" y="4038600"/>
            <a:ext cx="1005589" cy="37175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0" y="3886200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Change to Languages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Costa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Mildred</dc:creator>
  <cp:lastModifiedBy>Mildred</cp:lastModifiedBy>
  <cp:revision>1</cp:revision>
  <dcterms:created xsi:type="dcterms:W3CDTF">2012-10-23T13:52:42Z</dcterms:created>
  <dcterms:modified xsi:type="dcterms:W3CDTF">2012-10-23T14:38:22Z</dcterms:modified>
</cp:coreProperties>
</file>